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7" r:id="rId6"/>
    <p:sldId id="262" r:id="rId7"/>
    <p:sldId id="263" r:id="rId8"/>
    <p:sldId id="272" r:id="rId9"/>
    <p:sldId id="268" r:id="rId10"/>
    <p:sldId id="270" r:id="rId11"/>
    <p:sldId id="273" r:id="rId12"/>
    <p:sldId id="271" r:id="rId13"/>
    <p:sldId id="276" r:id="rId14"/>
    <p:sldId id="277" r:id="rId15"/>
    <p:sldId id="278" r:id="rId16"/>
    <p:sldId id="27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43" y="404664"/>
            <a:ext cx="8279930" cy="40324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Создание коллекции одежды при помощи </a:t>
            </a:r>
            <a:br>
              <a:rPr lang="ru-RU" sz="6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6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ru-RU" sz="6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Ручки</a:t>
            </a:r>
            <a:endParaRPr lang="ru-RU" sz="66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581128"/>
            <a:ext cx="4168552" cy="1890544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«Д» класса</a:t>
            </a:r>
          </a:p>
          <a:p>
            <a:pPr marL="4572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для обучающихся с ОВЗ по слуху</a:t>
            </a:r>
          </a:p>
          <a:p>
            <a:pPr marL="4572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 ТК №21</a:t>
            </a:r>
          </a:p>
          <a:p>
            <a:pPr marL="4572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Огаревой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Василисы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0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55" y="546112"/>
            <a:ext cx="8136904" cy="2090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en-US" sz="40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en-US" sz="400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400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Подбор цвета и шаблонов для придания необходимой формы изделию. </a:t>
            </a:r>
            <a:r>
              <a:rPr lang="en-US" sz="40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1845" b="14158"/>
          <a:stretch/>
        </p:blipFill>
        <p:spPr>
          <a:xfrm>
            <a:off x="537442" y="3140967"/>
            <a:ext cx="4003057" cy="2561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050" b="16957"/>
          <a:stretch/>
        </p:blipFill>
        <p:spPr>
          <a:xfrm>
            <a:off x="4860032" y="3140967"/>
            <a:ext cx="3672757" cy="25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55" y="546112"/>
            <a:ext cx="813690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en-US" sz="480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</a:t>
            </a: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</a:t>
            </a: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изделий. </a:t>
            </a:r>
            <a:r>
              <a:rPr lang="en-US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 r="28324" b="21998"/>
          <a:stretch/>
        </p:blipFill>
        <p:spPr>
          <a:xfrm>
            <a:off x="4496721" y="1851913"/>
            <a:ext cx="4093039" cy="4385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1" r="59450" b="2750"/>
          <a:stretch/>
        </p:blipFill>
        <p:spPr>
          <a:xfrm>
            <a:off x="550355" y="1851913"/>
            <a:ext cx="3456384" cy="43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06" y="764704"/>
            <a:ext cx="8820472" cy="20882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 algn="l">
              <a:buNone/>
            </a:pPr>
            <a:r>
              <a:rPr lang="en-US" sz="40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IV. </a:t>
            </a:r>
            <a:r>
              <a:rPr lang="ru-RU" sz="40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Оформление выставки-показа готовых изделий, состоящей из четырех комплектов:</a:t>
            </a:r>
            <a:br>
              <a:rPr lang="ru-RU" sz="40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повседневного;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парадного;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спортивного;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- вечернего платья со съемной                   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 накидкой.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4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5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251" y="5373216"/>
            <a:ext cx="75502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Повседневная одежда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18275"/>
          <a:stretch/>
        </p:blipFill>
        <p:spPr>
          <a:xfrm>
            <a:off x="7164288" y="2880583"/>
            <a:ext cx="1525631" cy="2444865"/>
          </a:xfrm>
        </p:spPr>
      </p:pic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455" r="23730"/>
          <a:stretch/>
        </p:blipFill>
        <p:spPr>
          <a:xfrm>
            <a:off x="441251" y="224643"/>
            <a:ext cx="3050629" cy="5100805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16093"/>
          <a:stretch/>
        </p:blipFill>
        <p:spPr>
          <a:xfrm>
            <a:off x="7214405" y="301988"/>
            <a:ext cx="1475514" cy="2165974"/>
          </a:xfrm>
        </p:spPr>
      </p:pic>
      <p:pic>
        <p:nvPicPr>
          <p:cNvPr id="13" name="Объект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r="25663"/>
          <a:stretch/>
        </p:blipFill>
        <p:spPr>
          <a:xfrm>
            <a:off x="3771100" y="301988"/>
            <a:ext cx="3164085" cy="50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8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157192"/>
            <a:ext cx="75502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Спортивная одежда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98" y="404664"/>
            <a:ext cx="4176464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65714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45224"/>
            <a:ext cx="75502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П</a:t>
            </a:r>
            <a:r>
              <a:rPr lang="ru-RU" dirty="0" smtClean="0"/>
              <a:t>арадная одежда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1"/>
          <a:stretch/>
        </p:blipFill>
        <p:spPr>
          <a:xfrm>
            <a:off x="6909039" y="2780928"/>
            <a:ext cx="2017595" cy="2448271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r="24687"/>
          <a:stretch/>
        </p:blipFill>
        <p:spPr>
          <a:xfrm>
            <a:off x="3347864" y="286688"/>
            <a:ext cx="3296900" cy="494251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5"/>
          <a:stretch/>
        </p:blipFill>
        <p:spPr>
          <a:xfrm>
            <a:off x="6900466" y="286689"/>
            <a:ext cx="2026168" cy="2434838"/>
          </a:xfrm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28991"/>
          <a:stretch/>
        </p:blipFill>
        <p:spPr>
          <a:xfrm>
            <a:off x="323528" y="260648"/>
            <a:ext cx="288662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5502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ечернее платье 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со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съемной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накидкой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r="20426"/>
          <a:stretch/>
        </p:blipFill>
        <p:spPr>
          <a:xfrm>
            <a:off x="611560" y="308393"/>
            <a:ext cx="2664296" cy="45858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r="25504" b="7474"/>
          <a:stretch/>
        </p:blipFill>
        <p:spPr>
          <a:xfrm>
            <a:off x="3575929" y="332656"/>
            <a:ext cx="2879504" cy="4585876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2"/>
          <a:stretch/>
        </p:blipFill>
        <p:spPr>
          <a:xfrm>
            <a:off x="6876256" y="2636960"/>
            <a:ext cx="1868118" cy="2257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5"/>
          <a:stretch/>
        </p:blipFill>
        <p:spPr>
          <a:xfrm>
            <a:off x="6867245" y="332656"/>
            <a:ext cx="187712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7" y="1484784"/>
            <a:ext cx="9036495" cy="45365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9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96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99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132856"/>
            <a:ext cx="7128792" cy="20882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Создание коллекции одежды при помощи                 3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ручки.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6048672" cy="432048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1. Научиться работать 3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ручкой.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2. Понять художественную ценность изделий из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3D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ручки.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3. Разработать эскизы одежды.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4. Изготовить комплекты одежды: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 повседневную;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 парадную;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 спортивную.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63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Актуальность:</a:t>
            </a:r>
            <a:endParaRPr lang="ru-RU" sz="66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20880" cy="45365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Современный мир не стоит на месте. Меняется все: мода, тренды, материалы, технологии. Вслед за миром меняемся и мы.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Современные модные и дизайнерские веяния все больше требуют использование необычных, но экологически чистых материалов.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Изучая данную проблему мы ухнали о том, что в современном мире появился новый художественный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материал,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сырьем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для производства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которого служат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ежегодно возобновляемые ресурсы.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Изделия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из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3D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 ручки получаются не только красивые. Также эти изделия могут нести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декоративно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прикладное и бытовое применение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2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5" cy="67413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38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</a:t>
            </a:r>
            <a:br>
              <a:rPr lang="ru-RU" sz="138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38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</a:t>
            </a:r>
            <a:br>
              <a:rPr lang="ru-RU" sz="138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38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проектом</a:t>
            </a:r>
            <a:endParaRPr lang="ru-RU" sz="138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22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48872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</a:t>
            </a:r>
            <a:r>
              <a:rPr lang="en-US" sz="54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3D</a:t>
            </a:r>
            <a:r>
              <a:rPr lang="ru-RU" sz="54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ручка?</a:t>
            </a:r>
            <a:endParaRPr lang="ru-RU" sz="54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49694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3D-ручка — инструмент для рисования пластиком, позволяющий создавать трёхмерные объекты. Используется для творчества, развивающих занятий с детьми, коррекции изделий, напечатанных с помощью 3D-принтера, и мелкого бытового ремонта пластиковых предметов. Благодаря распространению 3D-ручек появился новый вид искусства – 3D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pen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art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(перевод: искусство, созданное с помощью 3D-ручки).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37312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https://ru.wikipedia.org/wiki/3D-</a:t>
            </a:r>
            <a:r>
              <a:rPr lang="ru-RU" dirty="0"/>
              <a:t>ручка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99196"/>
            <a:ext cx="3096344" cy="274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576064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ПЛА (</a:t>
            </a:r>
            <a:r>
              <a:rPr lang="ru-RU" sz="1800" b="1" dirty="0" err="1">
                <a:solidFill>
                  <a:schemeClr val="tx1"/>
                </a:solidFill>
              </a:rPr>
              <a:t>полилактид</a:t>
            </a:r>
            <a:r>
              <a:rPr lang="ru-RU" sz="1800" b="1" dirty="0">
                <a:solidFill>
                  <a:schemeClr val="tx1"/>
                </a:solidFill>
              </a:rPr>
              <a:t>) — </a:t>
            </a:r>
            <a:r>
              <a:rPr lang="ru-RU" sz="1800" b="1" dirty="0" err="1">
                <a:solidFill>
                  <a:schemeClr val="tx1"/>
                </a:solidFill>
              </a:rPr>
              <a:t>биоразлагаемый</a:t>
            </a:r>
            <a:r>
              <a:rPr lang="ru-RU" sz="1800" b="1" dirty="0">
                <a:solidFill>
                  <a:schemeClr val="tx1"/>
                </a:solidFill>
              </a:rPr>
              <a:t>, биосовместимый, термопластичный, полиэфир. Сырьем для производства служат ежегодно возобновляемые ресурсы, такие как кукуруза и сахарный тростник. 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Используется для производства изделий с коротким сроком службы (пищевая упаковка, одноразовая посуда, пакеты, различная тара), а также в медицине, для производства хирургических нитей и штифтов.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Температура </a:t>
            </a:r>
            <a:r>
              <a:rPr lang="ru-RU" sz="1800" b="1" dirty="0">
                <a:solidFill>
                  <a:schemeClr val="tx1"/>
                </a:solidFill>
              </a:rPr>
              <a:t>плавления PLA  в 3D ручке - 173-180 градусов. При расплавлении этого типа пластика не выделяется вредных веществ, поэтому для  работы ребенка с 3D ручкой рекомендуют именно этот тип пластика.</a:t>
            </a:r>
          </a:p>
          <a:p>
            <a:pPr marL="4572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При разложении PLA пластик абсолютно безопасен для детей и не наносит никакого вреда окружающей среде, так как не выделяет вредных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89464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20882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en-US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Повторить классификацию одежды по общему и целевому назначению.  </a:t>
            </a:r>
            <a:endParaRPr lang="ru-RU" sz="320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02" t="38187" b="24407"/>
          <a:stretch/>
        </p:blipFill>
        <p:spPr>
          <a:xfrm>
            <a:off x="755576" y="1777046"/>
            <a:ext cx="7443494" cy="2084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2828" b="23401"/>
          <a:stretch/>
        </p:blipFill>
        <p:spPr>
          <a:xfrm>
            <a:off x="838382" y="4005064"/>
            <a:ext cx="7371486" cy="24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47525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 algn="l">
              <a:buNone/>
            </a:pPr>
            <a:r>
              <a:rPr lang="en-US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эскиза в цвете выбранных назначений:</a:t>
            </a:r>
            <a:b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повседневной одежды;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парадной одежды;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спортивной одежды.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2041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471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Georgia</vt:lpstr>
      <vt:lpstr>Times New Roman</vt:lpstr>
      <vt:lpstr>Trebuchet MS</vt:lpstr>
      <vt:lpstr>Воздушный поток</vt:lpstr>
      <vt:lpstr>Создание коллекции одежды при помощи  3D Ручки</vt:lpstr>
      <vt:lpstr>Цель:</vt:lpstr>
      <vt:lpstr>Задачи:</vt:lpstr>
      <vt:lpstr>Актуальность:</vt:lpstr>
      <vt:lpstr>Работа  над  проектом</vt:lpstr>
      <vt:lpstr>Что такое 3D ручка?</vt:lpstr>
      <vt:lpstr>Презентация PowerPoint</vt:lpstr>
      <vt:lpstr>I.  Повторить классификацию одежды по общему и целевому назначению.  </vt:lpstr>
      <vt:lpstr>II.  Изготовление эскиза в цвете выбранных назначений: - повседневной одежды; - парадной одежды; - спортивной одежды.  </vt:lpstr>
      <vt:lpstr>II. Подбор цвета и шаблонов для придания необходимой формы изделию.  </vt:lpstr>
      <vt:lpstr>III. Изготовление изделий.  </vt:lpstr>
      <vt:lpstr>IV. Оформление выставки-показа готовых изделий, состоящей из четырех комплектов: - повседневного; - парадного; - спортивного; - вечернего платья со съемной                       накидкой.  </vt:lpstr>
      <vt:lpstr>Повседневная одежда</vt:lpstr>
      <vt:lpstr>Спортивная одежда</vt:lpstr>
      <vt:lpstr>Парадная одежда</vt:lpstr>
      <vt:lpstr>Вечернее платье со съемной накидкой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Яровая М.Ю.</cp:lastModifiedBy>
  <cp:revision>25</cp:revision>
  <dcterms:created xsi:type="dcterms:W3CDTF">2020-11-23T07:02:26Z</dcterms:created>
  <dcterms:modified xsi:type="dcterms:W3CDTF">2023-05-10T13:03:27Z</dcterms:modified>
</cp:coreProperties>
</file>